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6"/>
  </p:notesMasterIdLst>
  <p:sldIdLst>
    <p:sldId id="260" r:id="rId2"/>
    <p:sldId id="289" r:id="rId3"/>
    <p:sldId id="277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87" r:id="rId14"/>
    <p:sldId id="288" r:id="rId15"/>
  </p:sldIdLst>
  <p:sldSz cx="18288000" cy="10287000"/>
  <p:notesSz cx="10287000" cy="18288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Urbanist" panose="020B0A04040200000203" pitchFamily="34" charset="77"/>
      <p:regular r:id="rId25"/>
      <p:bold r:id="rId26"/>
      <p:italic r:id="rId27"/>
      <p:boldItalic r:id="rId28"/>
    </p:embeddedFont>
    <p:embeddedFont>
      <p:font typeface="Urbanist Black" panose="020B0A04040200000203" pitchFamily="34" charset="77"/>
      <p:bold r:id="rId29"/>
      <p:italic r:id="rId30"/>
      <p:boldItalic r:id="rId31"/>
    </p:embeddedFont>
    <p:embeddedFont>
      <p:font typeface="Urbanist Medium" panose="020B0A04040200000203" pitchFamily="34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892"/>
    <p:restoredTop sz="88254"/>
  </p:normalViewPr>
  <p:slideViewPr>
    <p:cSldViewPr snapToGrid="0">
      <p:cViewPr>
        <p:scale>
          <a:sx n="92" d="100"/>
          <a:sy n="92" d="100"/>
        </p:scale>
        <p:origin x="-224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121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1825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72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881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910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45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05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66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07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8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430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5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3705226"/>
            <a:ext cx="128885" cy="45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49" y="1314450"/>
            <a:ext cx="160877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Karteninterpretation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20950" y="3705150"/>
            <a:ext cx="13719793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7999"/>
              </a:lnSpc>
              <a:buClr>
                <a:srgbClr val="FFFFFF"/>
              </a:buClr>
              <a:buSzPts val="3750"/>
            </a:pP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sind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mächtiges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Werkzeug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Darstellung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Sie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komplexe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in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visuell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erfassbaren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Formaten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präsentieren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ermöglichen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es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die Welt um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herum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verstehen.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Doch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oft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stoßen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wir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auf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verwirren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desorientieren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oder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schlecht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vermitteln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Ein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geschicktes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Kartenlayout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richtige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Anordnung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Elementen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Qualität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der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Karteninterpretation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erheblich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verbessern</a:t>
            </a:r>
            <a:endParaRPr lang="en-US" sz="3550" i="0" u="none" strike="noStrike" cap="none" dirty="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798667-D6E8-6F79-1CAD-3A5DB9D8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524803"/>
            <a:ext cx="7772400" cy="5272866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Panoramakarten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518739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Panoramakarten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weitreichenden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landschaftlichen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darauf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ausgerichtet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umfassende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eindrucksvolle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Perspektive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Sehenswürdigkeiten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vermitteln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Panoramakarten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Tourismusmaterialien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Stadtplanung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Museen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Aussichtsplattformen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Faszination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Reiz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einzufangen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informative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ästhetische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Möglichkeit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Menschen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Schönheit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Attraktionen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vertraut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41877" y="7905751"/>
            <a:ext cx="3746049" cy="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889893" y="8067674"/>
            <a:ext cx="3131408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Abb.9: Panorama Yellowstone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Nationalpark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Berann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71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A0AA9D-25AF-E9FB-DF1A-A4058031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970" y="3551274"/>
            <a:ext cx="7408707" cy="5311389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Interaktive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digitale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es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Benutzern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ermöglichen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interagieren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gezielte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abzurufen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Gegensatz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herkömmlichen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gedruckten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dynamisch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Echtzeit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aktualisiert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dynamische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Möglichkeit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darzustellen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teilen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Nutzer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die Karte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zoomen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herauszoomen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verschieben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Elemente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anklicken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abzurufen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Layer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Themen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ausgeblendet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gezielte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anzuzeigen</a:t>
            </a: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64930" y="7905751"/>
            <a:ext cx="2322996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6079454" y="8067674"/>
            <a:ext cx="1941846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Abb.10: Stadtplan Ruhr (RVR)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9397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D4EB5E-5697-2F68-E8E9-34DC5EF7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411" y="1511853"/>
            <a:ext cx="7237598" cy="7788900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Choropletenkarten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Choroplethenkarte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Flächenkartogramm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Flächenwertstufenkarte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bekannt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Darstellungsmethode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anhand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Verteilungsdichte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Objekte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Themen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Anstelle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absoluter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Zahlen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immer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Verhältnisse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Dichten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dargestellt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besonders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Muster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Unterschiede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erkennen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Farbintensität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Musterintensität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relativen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Dichten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hervorzuheben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56011" y="7905751"/>
            <a:ext cx="2631915" cy="1317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821223" y="8067674"/>
            <a:ext cx="2200078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Abb.11: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Katholische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Bevölkerung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nach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Bistümern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Altenhof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241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996169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Abb.1: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Mental Map of San Francisco http://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www.itsallgeography.com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fsc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/geog-110-wrg-f15/Mental%20Map%20Assignment.pdf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Abb.2: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Topographische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Karte 1:25.000, Nordrhein-Westfalen Blatt 4507-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www.bezreg-koeln.nrw.de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geobasis-nrw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produkte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-und-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dienste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topographische-karten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aktuelle-topographische-karten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/digitale-0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Abb.3: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Natürliche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Großregionen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Deutschland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de.m.wikipedia.org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Datei:Deutschland_Naturraeumliche_Grossregionen.png</a:t>
            </a: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Abb.4: Political Map of </a:t>
            </a:r>
            <a:r>
              <a:rPr lang="en-US" sz="2250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ermany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de.m.wikipedia.org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/wiki/Datei:Deutschland_politisch_2010.png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Abb.5: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Flurkarte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Münster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geo.stadt-muenster.de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webgis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/application/Stadtplan 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74854"/>
            <a:ext cx="128885" cy="4988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93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Abb.6: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Wirtschaftskarte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Slowenien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mr-kartographie.de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Abb.7: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Wanderkarte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Rönkhausen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mr-kartographie.de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Abb.8: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BOGESTRA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Schienennetzplan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</a:t>
            </a:r>
            <a:r>
              <a:rPr lang="en-US" sz="2250" i="0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https://www.bogestra.de/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Abb.9: Panorama Yellowstone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Nationalpark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File:Heinrich_Berann_NPS_Yellowstone.jpg</a:t>
            </a: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Abb.10: Stadtplan Ruhr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stadtplan.geoportal.ruhr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Abb.11: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Katholische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Bevölkerung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nach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Bistümern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de.m.wikipedia.org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/wiki/Datei:Roman_catholics_germany_2008_de.png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62584"/>
            <a:ext cx="128885" cy="5388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6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Mental Maps –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Kognitive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Landkarten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 Maps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individuelle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subjektive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Menschen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Kopf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entwickeln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persönlichen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Erfahrungen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Beobachtungen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Erinnerungen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Menschen,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Umwelt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orientieren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Zusammenhänge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verstehen.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 Maps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stark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individuellen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Perspektiven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Interpretationen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geprägt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Ein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derselbe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Ort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Menschen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unterschiedliche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abhängig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Erfahrungen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Beziehungen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Ort.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EA7C-4786-41F5-7A1D-3924642ED8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27515" y="3333750"/>
            <a:ext cx="4662626" cy="5646541"/>
          </a:xfrm>
          <a:prstGeom prst="rect">
            <a:avLst/>
          </a:prstGeom>
        </p:spPr>
      </p:pic>
      <p:pic>
        <p:nvPicPr>
          <p:cNvPr id="5" name="Google Shape;67;p5" descr="preencoded.png">
            <a:extLst>
              <a:ext uri="{FF2B5EF4-FFF2-40B4-BE49-F238E27FC236}">
                <a16:creationId xmlns:a16="http://schemas.microsoft.com/office/drawing/2014/main" id="{D5A1C33F-82E1-6417-2FA0-7945613197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91410" y="7905750"/>
            <a:ext cx="2696515" cy="12600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9;p5">
            <a:extLst>
              <a:ext uri="{FF2B5EF4-FFF2-40B4-BE49-F238E27FC236}">
                <a16:creationId xmlns:a16="http://schemas.microsoft.com/office/drawing/2014/main" id="{4F11BF51-06AC-FD66-37FA-218051F22581}"/>
              </a:ext>
            </a:extLst>
          </p:cNvPr>
          <p:cNvSpPr/>
          <p:nvPr/>
        </p:nvSpPr>
        <p:spPr>
          <a:xfrm>
            <a:off x="15767222" y="8067675"/>
            <a:ext cx="2254078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Mental Map 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T.Nijeholt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File:Mental_map.png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731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CA31EB-18D3-9293-D3DE-4ECC1198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7623" y="3190054"/>
            <a:ext cx="7610303" cy="5707727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Topographische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Landschaft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abbilden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zeigen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Geländeformen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Höhenunterschiede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Wasserwege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Gebäude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markante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Navigationszwecke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Stadtplanung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wissenschaftliche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Forschung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Landvermessung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verstehen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präzise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lokalisieren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22086" y="7905751"/>
            <a:ext cx="486584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3953833" y="8067674"/>
            <a:ext cx="4067467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Abb.2: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OpenTopoMap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amberg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(OpenStreetMap)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File:Bamberg_in_OpenTopoMap.png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1289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Topographische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Übersichtskarten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Übersichtskarten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vereinfachte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allgemeine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liefern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Geländeformen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Flüsse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wichtige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ohne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schnell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Eindruck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verschaffen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jedoch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nicht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Navigation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wissenschaftliche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Untersuchungen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geeignet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Orientierungshilfe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Reiseführern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Schulbüchern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touristischen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Broschüren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92BEE-C84E-3ACF-307C-F2ED1C5A1D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960979" y="2381250"/>
            <a:ext cx="7043591" cy="7325335"/>
          </a:xfrm>
          <a:prstGeom prst="rect">
            <a:avLst/>
          </a:prstGeom>
        </p:spPr>
      </p:pic>
      <p:pic>
        <p:nvPicPr>
          <p:cNvPr id="7" name="Google Shape;67;p5" descr="preencoded.png">
            <a:extLst>
              <a:ext uri="{FF2B5EF4-FFF2-40B4-BE49-F238E27FC236}">
                <a16:creationId xmlns:a16="http://schemas.microsoft.com/office/drawing/2014/main" id="{B764BA31-BAA4-0941-FDC9-872702CBE37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22086" y="7905751"/>
            <a:ext cx="486584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9;p5">
            <a:extLst>
              <a:ext uri="{FF2B5EF4-FFF2-40B4-BE49-F238E27FC236}">
                <a16:creationId xmlns:a16="http://schemas.microsoft.com/office/drawing/2014/main" id="{12BF3576-748F-D314-5818-565D3AD220CE}"/>
              </a:ext>
            </a:extLst>
          </p:cNvPr>
          <p:cNvSpPr/>
          <p:nvPr/>
        </p:nvSpPr>
        <p:spPr>
          <a:xfrm>
            <a:off x="13953833" y="8067674"/>
            <a:ext cx="4067467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Abb.3: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Topographische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Übersichtskarte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der Eifel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Thoroe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File:Eifel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_-_Deutsche_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Mittelgebirge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,_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Serie_A-de.png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8074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EF6C4B-C3EA-E428-FAC3-736DCE698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40971" y="3333750"/>
            <a:ext cx="7747029" cy="5095427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Politische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Grenzen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Verwaltungseinheiten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Aufteilung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Welt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Hervorheben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Ländergrenzen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Hauptstädten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Verwaltungseinheiten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Strukturen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Beziehungen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zwischen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darstellbar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53309" y="7905750"/>
            <a:ext cx="3934617" cy="14876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732265" y="8067674"/>
            <a:ext cx="3289036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Abb.4: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Politische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Karte von Europa 1815 (Alexander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Altenhof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/wiki/File:Europe_1815_map_de.png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334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E81EB955-A2EC-C538-789D-DDE9F80F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651" y="2381250"/>
            <a:ext cx="5722172" cy="7493945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Flurkarten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und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Liegenschaftskarten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Flurkarten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Liegenschaftskarten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Parzellen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Landbesitz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großer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Grundstücksverwaltung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Katasterämter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Landnutzungsplanung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Flurkarten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Liegenschaftskarten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unverzichtbare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Werkzeuge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Umsetzung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Bauprojekten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Landbesitz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eindeutig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dokumentieren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den Wert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Immobilien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schätzen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Einhaltung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Bauvorschriften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sicherzustellen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54377" y="7905751"/>
            <a:ext cx="3333549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408877" y="8067674"/>
            <a:ext cx="2612424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Abb.5: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Flurkarte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Münster  (Stadt Münster)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6813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C4232-BB70-4EDD-6097-E2178560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0654" y="2942780"/>
            <a:ext cx="7197272" cy="6720106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Wirtschaftskarten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Aspekte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zeigen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Verteilung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Branchen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Gewerben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Rohstoffen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andwirtschaftlichen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Handelsrouten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der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Transportinfrastruktur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Außerdem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Arbeitsmärkte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Wirtschaftsindikatoren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Handelspartner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abgebildet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Wirtschaftskarten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entscheidender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Standortplanung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Unternehmen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Entwicklung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Wirtschaftspolitik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Identifizierung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Märkten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Wirtschaftstrends</a:t>
            </a: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66202" y="7905751"/>
            <a:ext cx="3021724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495373" y="8067674"/>
            <a:ext cx="2525928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Abb.6: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Wirtschaftskarte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Slowenien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o.A.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3092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DDA4C5-1C16-0505-E69B-1DFE1F79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177" y="3333750"/>
            <a:ext cx="8003823" cy="5350622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Wander- und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Freizeitkarten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Wander-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Camping,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Radfahren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entwickelt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worden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natürliche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Wanderwege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Sehenswürdigkeiten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für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Enthusiasten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Interesse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Campingausflügen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Natur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54014" y="7905751"/>
            <a:ext cx="2533912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903145" y="8067674"/>
            <a:ext cx="2118155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Abb.7: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Wanderkarte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Rönkhausen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o.A.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248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910E90-E000-DDCC-1F93-06B84DBE8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419" y="2381250"/>
            <a:ext cx="7257903" cy="7257903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Liniennetzpläne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Liniennetzplan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Art von Karte, die das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Verkehrsnetz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Stadt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darauf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ausgerichtet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Verkehrsmittel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klare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leicht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verständliche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Weise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Verkehrslinien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Straßenbahnen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Busse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Züge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Karte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Linienart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gekennzeichnet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leicht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unterscheidbar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Umstiege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koordinieren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also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Transportmittel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bestmöglich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nutzen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47371" y="7905751"/>
            <a:ext cx="3940555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727301" y="8067674"/>
            <a:ext cx="3294000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Abb.8: BOGESTRA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Schienennetzplan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(BOGESTRA)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0228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8051</TotalTime>
  <Words>1420</Words>
  <Application>Microsoft Macintosh PowerPoint</Application>
  <PresentationFormat>Custom</PresentationFormat>
  <Paragraphs>106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Urbanist</vt:lpstr>
      <vt:lpstr>Urbanist Medium</vt:lpstr>
      <vt:lpstr>Calibri</vt:lpstr>
      <vt:lpstr>Urbanist Black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Fabian Przybylak</cp:lastModifiedBy>
  <cp:revision>45</cp:revision>
  <dcterms:modified xsi:type="dcterms:W3CDTF">2023-10-19T07:51:37Z</dcterms:modified>
</cp:coreProperties>
</file>